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293" r:id="rId27"/>
    <p:sldId id="289" r:id="rId28"/>
    <p:sldId id="286" r:id="rId29"/>
    <p:sldId id="285" r:id="rId30"/>
    <p:sldId id="287" r:id="rId31"/>
    <p:sldId id="290" r:id="rId32"/>
    <p:sldId id="288" r:id="rId33"/>
    <p:sldId id="291" r:id="rId34"/>
    <p:sldId id="277" r:id="rId35"/>
    <p:sldId id="294" r:id="rId36"/>
    <p:sldId id="295" r:id="rId37"/>
    <p:sldId id="299" r:id="rId38"/>
    <p:sldId id="301" r:id="rId39"/>
    <p:sldId id="300" r:id="rId40"/>
    <p:sldId id="297" r:id="rId41"/>
    <p:sldId id="298" r:id="rId42"/>
    <p:sldId id="302" r:id="rId43"/>
    <p:sldId id="278" r:id="rId44"/>
    <p:sldId id="279" r:id="rId45"/>
    <p:sldId id="28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7"/>
    <p:restoredTop sz="94643"/>
  </p:normalViewPr>
  <p:slideViewPr>
    <p:cSldViewPr snapToGrid="0" snapToObjects="1">
      <p:cViewPr>
        <p:scale>
          <a:sx n="77" d="100"/>
          <a:sy n="77" d="100"/>
        </p:scale>
        <p:origin x="84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-717405" y="3180426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1443</Words>
  <Application>Microsoft Macintosh PowerPoint</Application>
  <PresentationFormat>宽屏</PresentationFormat>
  <Paragraphs>1378</Paragraphs>
  <Slides>45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等线 Light</vt:lpstr>
      <vt:lpstr>SimHei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101</cp:revision>
  <dcterms:created xsi:type="dcterms:W3CDTF">2020-02-13T09:49:07Z</dcterms:created>
  <dcterms:modified xsi:type="dcterms:W3CDTF">2020-03-02T14:01:25Z</dcterms:modified>
</cp:coreProperties>
</file>